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bikha Sherin" userId="9db2f6ff87795214" providerId="LiveId" clId="{344BF04C-C06E-4870-8846-076706719062}"/>
    <pc:docChg chg="modSld">
      <pc:chgData name="Sobikha Sherin" userId="9db2f6ff87795214" providerId="LiveId" clId="{344BF04C-C06E-4870-8846-076706719062}" dt="2024-04-09T04:54:09.651" v="33" actId="20577"/>
      <pc:docMkLst>
        <pc:docMk/>
      </pc:docMkLst>
      <pc:sldChg chg="modSp mod">
        <pc:chgData name="Sobikha Sherin" userId="9db2f6ff87795214" providerId="LiveId" clId="{344BF04C-C06E-4870-8846-076706719062}" dt="2024-04-09T04:54:09.651" v="33" actId="20577"/>
        <pc:sldMkLst>
          <pc:docMk/>
          <pc:sldMk cId="0" sldId="292"/>
        </pc:sldMkLst>
        <pc:spChg chg="mod">
          <ac:chgData name="Sobikha Sherin" userId="9db2f6ff87795214" providerId="LiveId" clId="{344BF04C-C06E-4870-8846-076706719062}" dt="2024-04-09T04:54:09.651" v="33"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SOBIKHA SHERIN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:731121205043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Sobikha Sherin</cp:lastModifiedBy>
  <cp:revision>28</cp:revision>
  <dcterms:modified xsi:type="dcterms:W3CDTF">2024-04-09T04:54:11Z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